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586DF-4448-44CF-9239-C7C6A533ABDD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C7295-DA09-41B1-A14A-BD9E447D0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545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586DF-4448-44CF-9239-C7C6A533ABDD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C7295-DA09-41B1-A14A-BD9E447D0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776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586DF-4448-44CF-9239-C7C6A533ABDD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C7295-DA09-41B1-A14A-BD9E447D0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939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586DF-4448-44CF-9239-C7C6A533ABDD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C7295-DA09-41B1-A14A-BD9E447D0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100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586DF-4448-44CF-9239-C7C6A533ABDD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C7295-DA09-41B1-A14A-BD9E447D0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687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586DF-4448-44CF-9239-C7C6A533ABDD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C7295-DA09-41B1-A14A-BD9E447D0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273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586DF-4448-44CF-9239-C7C6A533ABDD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C7295-DA09-41B1-A14A-BD9E447D0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454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586DF-4448-44CF-9239-C7C6A533ABDD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C7295-DA09-41B1-A14A-BD9E447D0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672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586DF-4448-44CF-9239-C7C6A533ABDD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C7295-DA09-41B1-A14A-BD9E447D0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426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586DF-4448-44CF-9239-C7C6A533ABDD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C7295-DA09-41B1-A14A-BD9E447D0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37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586DF-4448-44CF-9239-C7C6A533ABDD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C7295-DA09-41B1-A14A-BD9E447D0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657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D586DF-4448-44CF-9239-C7C6A533ABDD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2C7295-DA09-41B1-A14A-BD9E447D0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156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global-tomsk.ru/catalog/id/507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mp"/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tmp"/><Relationship Id="rId4" Type="http://schemas.openxmlformats.org/officeDocument/2006/relationships/image" Target="../media/image19.tm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mp"/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tmp"/><Relationship Id="rId4" Type="http://schemas.openxmlformats.org/officeDocument/2006/relationships/image" Target="../media/image23.tm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mp"/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tm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tm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6250" y="2154946"/>
            <a:ext cx="9144000" cy="2867411"/>
          </a:xfrm>
        </p:spPr>
        <p:txBody>
          <a:bodyPr>
            <a:normAutofit fontScale="90000"/>
          </a:bodyPr>
          <a:lstStyle/>
          <a:p>
            <a:r>
              <a:rPr lang="ru-RU" sz="49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49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4900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49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4900" b="1" dirty="0" smtClean="0">
                <a:solidFill>
                  <a:schemeClr val="accent1">
                    <a:lumMod val="75000"/>
                  </a:schemeClr>
                </a:solidFill>
              </a:rPr>
              <a:t>Итоговый проект по курсу </a:t>
            </a:r>
            <a:r>
              <a:rPr lang="en-US" sz="4900" b="1" dirty="0" err="1" smtClean="0">
                <a:solidFill>
                  <a:schemeClr val="accent1">
                    <a:lumMod val="75000"/>
                  </a:schemeClr>
                </a:solidFill>
              </a:rPr>
              <a:t>Frondend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5300" b="1" dirty="0" smtClean="0"/>
              <a:t>«Личная страница классического музыканта»</a:t>
            </a:r>
            <a:endParaRPr lang="en-US" sz="53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73860" y="5202238"/>
            <a:ext cx="9144000" cy="1655762"/>
          </a:xfrm>
        </p:spPr>
        <p:txBody>
          <a:bodyPr/>
          <a:lstStyle/>
          <a:p>
            <a:pPr algn="r"/>
            <a:r>
              <a:rPr lang="ru-RU" dirty="0" smtClean="0"/>
              <a:t>Выполнила: Филиппова Екатерина Олеговна</a:t>
            </a:r>
            <a:endParaRPr lang="en-US" dirty="0"/>
          </a:p>
        </p:txBody>
      </p:sp>
      <p:pic>
        <p:nvPicPr>
          <p:cNvPr id="1026" name="Picture 2" descr="Томский государственный университет систем управления и радиоэлектроники ( ТУСУР) - отзывы, вакансии, новости, персоналии. Компании Томска. Томский  бизнес порта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1567" y="0"/>
            <a:ext cx="1886293" cy="1886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01362" y="210020"/>
            <a:ext cx="98277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Томский государственный университет систем управления и радиоэлектроники ( ТУСУР)</a:t>
            </a:r>
            <a:endParaRPr lang="ru-RU" i="0" strike="noStrike" dirty="0">
              <a:effectLst/>
              <a:latin typeface="Google Sans"/>
              <a:hlinkClick r:id="rId3"/>
            </a:endParaRPr>
          </a:p>
        </p:txBody>
      </p:sp>
    </p:spTree>
    <p:extLst>
      <p:ext uri="{BB962C8B-B14F-4D97-AF65-F5344CB8AC3E}">
        <p14:creationId xmlns:p14="http://schemas.microsoft.com/office/powerpoint/2010/main" val="40074252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069477" cy="6858000"/>
          </a:xfrm>
          <a:prstGeom prst="rect">
            <a:avLst/>
          </a:prstGeom>
        </p:spPr>
      </p:pic>
      <p:pic>
        <p:nvPicPr>
          <p:cNvPr id="5" name="Рисунок 4" descr="Вырезка экран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477" y="1276864"/>
            <a:ext cx="2566725" cy="5581136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 flipH="1">
            <a:off x="6812692" y="782595"/>
            <a:ext cx="5379308" cy="41189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0766854" y="136264"/>
            <a:ext cx="8643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CSS</a:t>
            </a:r>
            <a:endParaRPr lang="en-US" sz="3600" b="1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7282249" y="897924"/>
            <a:ext cx="4909751" cy="32951"/>
          </a:xfrm>
          <a:prstGeom prst="line">
            <a:avLst/>
          </a:prstGeom>
          <a:ln w="127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9877168" y="930875"/>
            <a:ext cx="2494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ссылка «Репертуар»</a:t>
            </a:r>
            <a:endParaRPr lang="en-US" i="1" dirty="0"/>
          </a:p>
        </p:txBody>
      </p:sp>
      <p:pic>
        <p:nvPicPr>
          <p:cNvPr id="11" name="Рисунок 10" descr="Вырезка экрана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1460" y="1407298"/>
            <a:ext cx="5247622" cy="4606322"/>
          </a:xfrm>
          <a:prstGeom prst="rect">
            <a:avLst/>
          </a:prstGeom>
        </p:spPr>
      </p:pic>
      <p:cxnSp>
        <p:nvCxnSpPr>
          <p:cNvPr id="13" name="Соединительная линия уступом 12"/>
          <p:cNvCxnSpPr/>
          <p:nvPr/>
        </p:nvCxnSpPr>
        <p:spPr>
          <a:xfrm flipV="1">
            <a:off x="5636202" y="5832389"/>
            <a:ext cx="5229506" cy="832022"/>
          </a:xfrm>
          <a:prstGeom prst="bentConnector3">
            <a:avLst>
              <a:gd name="adj1" fmla="val 99936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Овал 14"/>
          <p:cNvSpPr/>
          <p:nvPr/>
        </p:nvSpPr>
        <p:spPr>
          <a:xfrm>
            <a:off x="3069477" y="3904735"/>
            <a:ext cx="2466350" cy="287500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Соединительная линия уступом 16"/>
          <p:cNvCxnSpPr/>
          <p:nvPr/>
        </p:nvCxnSpPr>
        <p:spPr>
          <a:xfrm rot="16200000" flipH="1">
            <a:off x="1598581" y="3871342"/>
            <a:ext cx="2294238" cy="647553"/>
          </a:xfrm>
          <a:prstGeom prst="bentConnector3">
            <a:avLst>
              <a:gd name="adj1" fmla="val 100269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Рисунок 18" descr="Вырезка экрана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184" y="119868"/>
            <a:ext cx="1968843" cy="1556111"/>
          </a:xfrm>
          <a:prstGeom prst="rect">
            <a:avLst/>
          </a:prstGeom>
          <a:ln w="127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cxnSp>
        <p:nvCxnSpPr>
          <p:cNvPr id="21" name="Соединительная линия уступом 20"/>
          <p:cNvCxnSpPr/>
          <p:nvPr/>
        </p:nvCxnSpPr>
        <p:spPr>
          <a:xfrm rot="5400000" flipH="1" flipV="1">
            <a:off x="4484362" y="1345747"/>
            <a:ext cx="1787611" cy="891967"/>
          </a:xfrm>
          <a:prstGeom prst="bentConnector3">
            <a:avLst>
              <a:gd name="adj1" fmla="val -230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4470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Прямая соединительная линия 8"/>
          <p:cNvCxnSpPr/>
          <p:nvPr/>
        </p:nvCxnSpPr>
        <p:spPr>
          <a:xfrm flipH="1">
            <a:off x="6812692" y="782595"/>
            <a:ext cx="5379308" cy="41189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9877168" y="136264"/>
            <a:ext cx="22140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HTML+CSS</a:t>
            </a:r>
            <a:endParaRPr lang="en-US" sz="3600" b="1"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flipV="1">
            <a:off x="7282249" y="897924"/>
            <a:ext cx="4909751" cy="32951"/>
          </a:xfrm>
          <a:prstGeom prst="line">
            <a:avLst/>
          </a:prstGeom>
          <a:ln w="127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9877168" y="930875"/>
            <a:ext cx="2494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ссылка «Видео»</a:t>
            </a:r>
            <a:endParaRPr lang="en-US" i="1" dirty="0"/>
          </a:p>
        </p:txBody>
      </p:sp>
      <p:pic>
        <p:nvPicPr>
          <p:cNvPr id="13" name="Рисунок 12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445328" cy="6858000"/>
          </a:xfrm>
          <a:prstGeom prst="rect">
            <a:avLst/>
          </a:prstGeom>
        </p:spPr>
      </p:pic>
      <p:sp>
        <p:nvSpPr>
          <p:cNvPr id="14" name="Овал 13"/>
          <p:cNvSpPr/>
          <p:nvPr/>
        </p:nvSpPr>
        <p:spPr>
          <a:xfrm>
            <a:off x="0" y="4093828"/>
            <a:ext cx="2583809" cy="215597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Рисунок 14" descr="Вырезка экран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809" y="77541"/>
            <a:ext cx="3067933" cy="6780459"/>
          </a:xfrm>
          <a:prstGeom prst="rect">
            <a:avLst/>
          </a:prstGeom>
        </p:spPr>
      </p:pic>
      <p:cxnSp>
        <p:nvCxnSpPr>
          <p:cNvPr id="17" name="Прямая со стрелкой 16"/>
          <p:cNvCxnSpPr>
            <a:stCxn id="14" idx="6"/>
          </p:cNvCxnSpPr>
          <p:nvPr/>
        </p:nvCxnSpPr>
        <p:spPr>
          <a:xfrm>
            <a:off x="2583809" y="5171813"/>
            <a:ext cx="1308683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Рисунок 17" descr="Вырезка экрана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3012" y="2138998"/>
            <a:ext cx="4898667" cy="4454749"/>
          </a:xfrm>
          <a:prstGeom prst="rect">
            <a:avLst/>
          </a:prstGeom>
        </p:spPr>
      </p:pic>
      <p:cxnSp>
        <p:nvCxnSpPr>
          <p:cNvPr id="19" name="Прямая со стрелкой 18"/>
          <p:cNvCxnSpPr/>
          <p:nvPr/>
        </p:nvCxnSpPr>
        <p:spPr>
          <a:xfrm>
            <a:off x="6476301" y="5872294"/>
            <a:ext cx="3474441" cy="2237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Рисунок 20" descr="Вырезка экрана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3253" y="1880295"/>
            <a:ext cx="4787983" cy="1256069"/>
          </a:xfrm>
          <a:prstGeom prst="rect">
            <a:avLst/>
          </a:prstGeom>
          <a:ln w="9525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2" name="TextBox 21"/>
          <p:cNvSpPr txBox="1"/>
          <p:nvPr/>
        </p:nvSpPr>
        <p:spPr>
          <a:xfrm>
            <a:off x="7188080" y="1524040"/>
            <a:ext cx="20508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i="1" dirty="0" smtClean="0"/>
              <a:t>как вставить видео: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36516838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 flipH="1">
            <a:off x="6812692" y="782595"/>
            <a:ext cx="5379308" cy="41189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0766854" y="136264"/>
            <a:ext cx="5549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JS</a:t>
            </a:r>
            <a:endParaRPr lang="en-US" sz="3600" b="1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V="1">
            <a:off x="7282249" y="897924"/>
            <a:ext cx="4909751" cy="32951"/>
          </a:xfrm>
          <a:prstGeom prst="line">
            <a:avLst/>
          </a:prstGeom>
          <a:ln w="127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9877168" y="930875"/>
            <a:ext cx="2494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ссылка «Видео»</a:t>
            </a:r>
            <a:endParaRPr lang="en-US" i="1" dirty="0"/>
          </a:p>
        </p:txBody>
      </p:sp>
      <p:pic>
        <p:nvPicPr>
          <p:cNvPr id="8" name="Рисунок 7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61" y="803189"/>
            <a:ext cx="6201640" cy="4029637"/>
          </a:xfrm>
          <a:prstGeom prst="rect">
            <a:avLst/>
          </a:prstGeom>
        </p:spPr>
      </p:pic>
      <p:pic>
        <p:nvPicPr>
          <p:cNvPr id="9" name="Рисунок 8" descr="Вырезка экран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8871" y="2097809"/>
            <a:ext cx="4898667" cy="4454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9916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4" y="247134"/>
            <a:ext cx="5640155" cy="5288692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 flipH="1">
            <a:off x="6812692" y="782595"/>
            <a:ext cx="5379308" cy="41189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0766854" y="136264"/>
            <a:ext cx="13051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HTML</a:t>
            </a:r>
            <a:endParaRPr lang="en-US" sz="3600" b="1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7282249" y="897924"/>
            <a:ext cx="4909751" cy="32951"/>
          </a:xfrm>
          <a:prstGeom prst="line">
            <a:avLst/>
          </a:prstGeom>
          <a:ln w="127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0221216" y="930875"/>
            <a:ext cx="2150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главная страница</a:t>
            </a:r>
            <a:endParaRPr lang="en-US" i="1" dirty="0"/>
          </a:p>
        </p:txBody>
      </p:sp>
      <p:pic>
        <p:nvPicPr>
          <p:cNvPr id="17" name="Рисунок 16" descr="Вырезка экран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4648" y="1771135"/>
            <a:ext cx="5921656" cy="4209535"/>
          </a:xfrm>
          <a:prstGeom prst="rect">
            <a:avLst/>
          </a:prstGeom>
        </p:spPr>
      </p:pic>
      <p:sp>
        <p:nvSpPr>
          <p:cNvPr id="23" name="Скругленный прямоугольник 22"/>
          <p:cNvSpPr/>
          <p:nvPr/>
        </p:nvSpPr>
        <p:spPr>
          <a:xfrm>
            <a:off x="7455243" y="1565189"/>
            <a:ext cx="4135395" cy="121096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5739008" y="2561968"/>
            <a:ext cx="1279630" cy="278438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7175157" y="3089189"/>
            <a:ext cx="4324865" cy="205946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11697730" y="1622854"/>
            <a:ext cx="494270" cy="352579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6425514" y="5404022"/>
            <a:ext cx="5646505" cy="89792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7629301" y="2461051"/>
            <a:ext cx="8499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header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6249400" y="2591485"/>
            <a:ext cx="7280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menu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0418101" y="4722338"/>
            <a:ext cx="9085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content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11607272" y="4821192"/>
            <a:ext cx="6751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aside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7018638" y="5390980"/>
            <a:ext cx="7639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footer</a:t>
            </a:r>
            <a:endParaRPr lang="en-US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0265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86" y="215121"/>
            <a:ext cx="5973009" cy="5010849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 flipH="1">
            <a:off x="6812692" y="782595"/>
            <a:ext cx="5379308" cy="41189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0766854" y="136264"/>
            <a:ext cx="13051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HTML</a:t>
            </a:r>
            <a:endParaRPr lang="en-US" sz="3600" b="1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V="1">
            <a:off x="7282249" y="897924"/>
            <a:ext cx="4909751" cy="32951"/>
          </a:xfrm>
          <a:prstGeom prst="line">
            <a:avLst/>
          </a:prstGeom>
          <a:ln w="127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0221216" y="930875"/>
            <a:ext cx="2150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главная страница</a:t>
            </a:r>
            <a:endParaRPr lang="en-US" i="1" dirty="0"/>
          </a:p>
        </p:txBody>
      </p:sp>
      <p:pic>
        <p:nvPicPr>
          <p:cNvPr id="10" name="Рисунок 9" descr="Вырезка экрана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69"/>
          <a:stretch/>
        </p:blipFill>
        <p:spPr>
          <a:xfrm>
            <a:off x="168586" y="5333061"/>
            <a:ext cx="11743781" cy="1281922"/>
          </a:xfrm>
          <a:prstGeom prst="rect">
            <a:avLst/>
          </a:prstGeom>
        </p:spPr>
      </p:pic>
      <p:sp>
        <p:nvSpPr>
          <p:cNvPr id="12" name="Овал 11"/>
          <p:cNvSpPr/>
          <p:nvPr/>
        </p:nvSpPr>
        <p:spPr>
          <a:xfrm>
            <a:off x="1015068" y="2575420"/>
            <a:ext cx="5402510" cy="16610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Соединительная линия уступом 13"/>
          <p:cNvCxnSpPr>
            <a:stCxn id="12" idx="6"/>
          </p:cNvCxnSpPr>
          <p:nvPr/>
        </p:nvCxnSpPr>
        <p:spPr>
          <a:xfrm>
            <a:off x="6417578" y="3405930"/>
            <a:ext cx="3389152" cy="1927131"/>
          </a:xfrm>
          <a:prstGeom prst="bentConnector3">
            <a:avLst>
              <a:gd name="adj1" fmla="val 100000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Овал 15"/>
          <p:cNvSpPr/>
          <p:nvPr/>
        </p:nvSpPr>
        <p:spPr>
          <a:xfrm>
            <a:off x="578840" y="1359017"/>
            <a:ext cx="2508309" cy="83889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Соединительная линия уступом 17"/>
          <p:cNvCxnSpPr/>
          <p:nvPr/>
        </p:nvCxnSpPr>
        <p:spPr>
          <a:xfrm rot="16200000" flipH="1">
            <a:off x="-1060039" y="3408956"/>
            <a:ext cx="3554595" cy="276837"/>
          </a:xfrm>
          <a:prstGeom prst="bentConnector3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37086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81" y="101898"/>
            <a:ext cx="3443054" cy="6698436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 flipH="1">
            <a:off x="6812692" y="782595"/>
            <a:ext cx="5379308" cy="41189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0766854" y="136264"/>
            <a:ext cx="8643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CSS</a:t>
            </a:r>
            <a:endParaRPr lang="en-US" sz="3600" b="1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V="1">
            <a:off x="7282249" y="897924"/>
            <a:ext cx="4909751" cy="32951"/>
          </a:xfrm>
          <a:prstGeom prst="line">
            <a:avLst/>
          </a:prstGeom>
          <a:ln w="127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0221216" y="930875"/>
            <a:ext cx="2150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главная страница</a:t>
            </a:r>
            <a:endParaRPr lang="en-US" i="1" dirty="0"/>
          </a:p>
        </p:txBody>
      </p:sp>
      <p:pic>
        <p:nvPicPr>
          <p:cNvPr id="10" name="Рисунок 9" descr="Вырезка экран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8853" y="1333158"/>
            <a:ext cx="7172136" cy="5098465"/>
          </a:xfrm>
          <a:prstGeom prst="rect">
            <a:avLst/>
          </a:prstGeom>
        </p:spPr>
      </p:pic>
      <p:sp>
        <p:nvSpPr>
          <p:cNvPr id="11" name="Овал 10"/>
          <p:cNvSpPr/>
          <p:nvPr/>
        </p:nvSpPr>
        <p:spPr>
          <a:xfrm>
            <a:off x="0" y="930875"/>
            <a:ext cx="3447875" cy="198010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3447875" y="1920927"/>
            <a:ext cx="3749879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71730" y="5041783"/>
            <a:ext cx="2461745" cy="166833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Соединительная линия уступом 15"/>
          <p:cNvCxnSpPr>
            <a:stCxn id="14" idx="6"/>
          </p:cNvCxnSpPr>
          <p:nvPr/>
        </p:nvCxnSpPr>
        <p:spPr>
          <a:xfrm flipV="1">
            <a:off x="2533475" y="4890782"/>
            <a:ext cx="5880683" cy="985167"/>
          </a:xfrm>
          <a:prstGeom prst="bentConnector3">
            <a:avLst>
              <a:gd name="adj1" fmla="val 99929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58988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58" y="0"/>
            <a:ext cx="2940940" cy="6717957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 flipH="1">
            <a:off x="6812692" y="782595"/>
            <a:ext cx="5379308" cy="41189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0766854" y="136264"/>
            <a:ext cx="8643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CSS</a:t>
            </a:r>
            <a:endParaRPr lang="en-US" sz="3600" b="1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V="1">
            <a:off x="7282249" y="897924"/>
            <a:ext cx="4909751" cy="32951"/>
          </a:xfrm>
          <a:prstGeom prst="line">
            <a:avLst/>
          </a:prstGeom>
          <a:ln w="127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0221216" y="930875"/>
            <a:ext cx="2150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главная страница</a:t>
            </a:r>
            <a:endParaRPr lang="en-US" i="1" dirty="0"/>
          </a:p>
        </p:txBody>
      </p:sp>
      <p:pic>
        <p:nvPicPr>
          <p:cNvPr id="9" name="Рисунок 8" descr="Вырезка экран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9265" y="1864243"/>
            <a:ext cx="3718417" cy="4853714"/>
          </a:xfrm>
          <a:prstGeom prst="rect">
            <a:avLst/>
          </a:prstGeom>
        </p:spPr>
      </p:pic>
      <p:sp>
        <p:nvSpPr>
          <p:cNvPr id="10" name="Овал 9"/>
          <p:cNvSpPr/>
          <p:nvPr/>
        </p:nvSpPr>
        <p:spPr>
          <a:xfrm>
            <a:off x="100658" y="3959604"/>
            <a:ext cx="2827100" cy="218952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Рисунок 10" descr="Вырезка экрана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1734" y="136264"/>
            <a:ext cx="2539124" cy="3613615"/>
          </a:xfrm>
          <a:prstGeom prst="rect">
            <a:avLst/>
          </a:prstGeom>
        </p:spPr>
      </p:pic>
      <p:sp>
        <p:nvSpPr>
          <p:cNvPr id="12" name="Овал 11"/>
          <p:cNvSpPr/>
          <p:nvPr/>
        </p:nvSpPr>
        <p:spPr>
          <a:xfrm>
            <a:off x="0" y="1459684"/>
            <a:ext cx="2306972" cy="23656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Прямая со стрелкой 13"/>
          <p:cNvCxnSpPr/>
          <p:nvPr/>
        </p:nvCxnSpPr>
        <p:spPr>
          <a:xfrm>
            <a:off x="2306972" y="2600587"/>
            <a:ext cx="1534762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10" idx="6"/>
          </p:cNvCxnSpPr>
          <p:nvPr/>
        </p:nvCxnSpPr>
        <p:spPr>
          <a:xfrm>
            <a:off x="2927758" y="5054367"/>
            <a:ext cx="5251507" cy="419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Соединительная линия уступом 18"/>
          <p:cNvCxnSpPr/>
          <p:nvPr/>
        </p:nvCxnSpPr>
        <p:spPr>
          <a:xfrm flipV="1">
            <a:off x="2499919" y="6048462"/>
            <a:ext cx="8266935" cy="318782"/>
          </a:xfrm>
          <a:prstGeom prst="bentConnector3">
            <a:avLst>
              <a:gd name="adj1" fmla="val 100231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10546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98" y="90616"/>
            <a:ext cx="3898013" cy="6767384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 flipH="1">
            <a:off x="6812692" y="782595"/>
            <a:ext cx="5379308" cy="41189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0766854" y="136264"/>
            <a:ext cx="8643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CSS</a:t>
            </a:r>
            <a:endParaRPr lang="en-US" sz="3600" b="1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V="1">
            <a:off x="7282249" y="897924"/>
            <a:ext cx="4909751" cy="32951"/>
          </a:xfrm>
          <a:prstGeom prst="line">
            <a:avLst/>
          </a:prstGeom>
          <a:ln w="127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0221216" y="930875"/>
            <a:ext cx="2150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главная страница</a:t>
            </a:r>
            <a:endParaRPr lang="en-US" i="1" dirty="0"/>
          </a:p>
        </p:txBody>
      </p:sp>
      <p:pic>
        <p:nvPicPr>
          <p:cNvPr id="9" name="Рисунок 8" descr="Вырезка экран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4225" y="1209591"/>
            <a:ext cx="5734376" cy="1739555"/>
          </a:xfrm>
          <a:prstGeom prst="rect">
            <a:avLst/>
          </a:prstGeom>
        </p:spPr>
      </p:pic>
      <p:sp>
        <p:nvSpPr>
          <p:cNvPr id="10" name="Правая фигурная скобка 9"/>
          <p:cNvSpPr/>
          <p:nvPr/>
        </p:nvSpPr>
        <p:spPr>
          <a:xfrm>
            <a:off x="3772930" y="212342"/>
            <a:ext cx="164756" cy="3511161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Рисунок 10" descr="Вырезка экрана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4" r="22360"/>
          <a:stretch/>
        </p:blipFill>
        <p:spPr>
          <a:xfrm>
            <a:off x="3363985" y="5192785"/>
            <a:ext cx="8749780" cy="1147686"/>
          </a:xfrm>
          <a:prstGeom prst="rect">
            <a:avLst/>
          </a:prstGeom>
        </p:spPr>
      </p:pic>
      <p:sp>
        <p:nvSpPr>
          <p:cNvPr id="12" name="Овал 11"/>
          <p:cNvSpPr/>
          <p:nvPr/>
        </p:nvSpPr>
        <p:spPr>
          <a:xfrm>
            <a:off x="4514335" y="1581665"/>
            <a:ext cx="1095633" cy="96382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Соединительная линия уступом 13"/>
          <p:cNvCxnSpPr/>
          <p:nvPr/>
        </p:nvCxnSpPr>
        <p:spPr>
          <a:xfrm>
            <a:off x="2644346" y="486032"/>
            <a:ext cx="6219568" cy="1375719"/>
          </a:xfrm>
          <a:prstGeom prst="bentConnector3">
            <a:avLst>
              <a:gd name="adj1" fmla="val 99536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V="1">
            <a:off x="2782228" y="2042297"/>
            <a:ext cx="1729946" cy="7414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45618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 flipH="1">
            <a:off x="6812692" y="782595"/>
            <a:ext cx="5379308" cy="41189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0766854" y="136264"/>
            <a:ext cx="13051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HTML</a:t>
            </a:r>
            <a:endParaRPr lang="en-US" sz="3600" b="1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V="1">
            <a:off x="7282249" y="897924"/>
            <a:ext cx="4909751" cy="32951"/>
          </a:xfrm>
          <a:prstGeom prst="line">
            <a:avLst/>
          </a:prstGeom>
          <a:ln w="127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9877168" y="930875"/>
            <a:ext cx="2494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ссылка «Репертуар»</a:t>
            </a:r>
            <a:endParaRPr lang="en-US" i="1" dirty="0"/>
          </a:p>
        </p:txBody>
      </p:sp>
      <p:pic>
        <p:nvPicPr>
          <p:cNvPr id="8" name="Рисунок 7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12" y="0"/>
            <a:ext cx="5001112" cy="6858000"/>
          </a:xfrm>
          <a:prstGeom prst="rect">
            <a:avLst/>
          </a:prstGeom>
        </p:spPr>
      </p:pic>
      <p:pic>
        <p:nvPicPr>
          <p:cNvPr id="9" name="Рисунок 8" descr="Вырезка экран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906" y="1589902"/>
            <a:ext cx="6627211" cy="4942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4765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 flipH="1">
            <a:off x="6812692" y="782595"/>
            <a:ext cx="5379308" cy="41189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0766854" y="136264"/>
            <a:ext cx="8643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CSS</a:t>
            </a:r>
            <a:endParaRPr lang="en-US" sz="3600" b="1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V="1">
            <a:off x="7282249" y="897924"/>
            <a:ext cx="4909751" cy="32951"/>
          </a:xfrm>
          <a:prstGeom prst="line">
            <a:avLst/>
          </a:prstGeom>
          <a:ln w="127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9877168" y="930875"/>
            <a:ext cx="2494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ссылка «Репертуар»</a:t>
            </a:r>
            <a:endParaRPr lang="en-US" i="1" dirty="0"/>
          </a:p>
        </p:txBody>
      </p:sp>
      <p:pic>
        <p:nvPicPr>
          <p:cNvPr id="8" name="Рисунок 7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20" y="0"/>
            <a:ext cx="3391809" cy="6858000"/>
          </a:xfrm>
          <a:prstGeom prst="rect">
            <a:avLst/>
          </a:prstGeom>
        </p:spPr>
      </p:pic>
      <p:pic>
        <p:nvPicPr>
          <p:cNvPr id="9" name="Рисунок 8" descr="Вырезка экран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982" y="1647567"/>
            <a:ext cx="6627211" cy="4942703"/>
          </a:xfrm>
          <a:prstGeom prst="rect">
            <a:avLst/>
          </a:prstGeom>
        </p:spPr>
      </p:pic>
      <p:sp>
        <p:nvSpPr>
          <p:cNvPr id="10" name="Овал 9"/>
          <p:cNvSpPr/>
          <p:nvPr/>
        </p:nvSpPr>
        <p:spPr>
          <a:xfrm>
            <a:off x="7282249" y="1367481"/>
            <a:ext cx="3707027" cy="153223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Правая фигурная скобка 10"/>
          <p:cNvSpPr/>
          <p:nvPr/>
        </p:nvSpPr>
        <p:spPr>
          <a:xfrm>
            <a:off x="3508229" y="238897"/>
            <a:ext cx="726020" cy="6351373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Соединительная линия уступом 12"/>
          <p:cNvCxnSpPr>
            <a:stCxn id="11" idx="1"/>
          </p:cNvCxnSpPr>
          <p:nvPr/>
        </p:nvCxnSpPr>
        <p:spPr>
          <a:xfrm rot="10800000" flipH="1">
            <a:off x="4234249" y="2899720"/>
            <a:ext cx="5066270" cy="514865"/>
          </a:xfrm>
          <a:prstGeom prst="bentConnector5">
            <a:avLst>
              <a:gd name="adj1" fmla="val -4512"/>
              <a:gd name="adj2" fmla="val 43600"/>
              <a:gd name="adj3" fmla="val 99940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38145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07" y="0"/>
            <a:ext cx="3059019" cy="6858000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 flipH="1">
            <a:off x="6812692" y="782595"/>
            <a:ext cx="5379308" cy="41189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0766854" y="136264"/>
            <a:ext cx="8643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CSS</a:t>
            </a:r>
            <a:endParaRPr lang="en-US" sz="3600" b="1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V="1">
            <a:off x="7282249" y="897924"/>
            <a:ext cx="4909751" cy="32951"/>
          </a:xfrm>
          <a:prstGeom prst="line">
            <a:avLst/>
          </a:prstGeom>
          <a:ln w="127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9877168" y="930875"/>
            <a:ext cx="2494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ссылка «Репертуар»</a:t>
            </a:r>
            <a:endParaRPr lang="en-US" i="1" dirty="0"/>
          </a:p>
        </p:txBody>
      </p:sp>
      <p:pic>
        <p:nvPicPr>
          <p:cNvPr id="10" name="Рисунок 9" descr="Вырезка экран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5658" y="1470115"/>
            <a:ext cx="6915535" cy="5157741"/>
          </a:xfrm>
          <a:prstGeom prst="rect">
            <a:avLst/>
          </a:prstGeom>
        </p:spPr>
      </p:pic>
      <p:sp>
        <p:nvSpPr>
          <p:cNvPr id="11" name="Овал 10"/>
          <p:cNvSpPr/>
          <p:nvPr/>
        </p:nvSpPr>
        <p:spPr>
          <a:xfrm>
            <a:off x="4572000" y="2907957"/>
            <a:ext cx="1853514" cy="371989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Правая фигурная скобка 11"/>
          <p:cNvSpPr/>
          <p:nvPr/>
        </p:nvSpPr>
        <p:spPr>
          <a:xfrm>
            <a:off x="2513487" y="2417806"/>
            <a:ext cx="848498" cy="4440194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Прямая со стрелкой 13"/>
          <p:cNvCxnSpPr>
            <a:stCxn id="12" idx="1"/>
          </p:cNvCxnSpPr>
          <p:nvPr/>
        </p:nvCxnSpPr>
        <p:spPr>
          <a:xfrm>
            <a:off x="3361985" y="4637903"/>
            <a:ext cx="1210015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4873" y="1290598"/>
            <a:ext cx="935637" cy="1370378"/>
          </a:xfrm>
          <a:prstGeom prst="rect">
            <a:avLst/>
          </a:prstGeom>
          <a:ln w="1905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cxnSp>
        <p:nvCxnSpPr>
          <p:cNvPr id="9" name="Соединительная линия уступом 8"/>
          <p:cNvCxnSpPr>
            <a:endCxn id="2" idx="2"/>
          </p:cNvCxnSpPr>
          <p:nvPr/>
        </p:nvCxnSpPr>
        <p:spPr>
          <a:xfrm flipV="1">
            <a:off x="5498757" y="2660976"/>
            <a:ext cx="1313935" cy="1177856"/>
          </a:xfrm>
          <a:prstGeom prst="bentConnector2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V="1">
            <a:off x="6689124" y="2496066"/>
            <a:ext cx="123567" cy="65902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571192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69</Words>
  <Application>Microsoft Office PowerPoint</Application>
  <PresentationFormat>Широкоэкранный</PresentationFormat>
  <Paragraphs>31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Google Sans</vt:lpstr>
      <vt:lpstr>Тема Office</vt:lpstr>
      <vt:lpstr>  Итоговый проект по курсу Frondend  «Личная страница классического музыканта»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Итоговый проект по курсу Frondend  «Личная страница классического музыканта»</dc:title>
  <dc:creator>GCC</dc:creator>
  <cp:lastModifiedBy>GCC</cp:lastModifiedBy>
  <cp:revision>10</cp:revision>
  <dcterms:created xsi:type="dcterms:W3CDTF">2023-04-09T14:40:29Z</dcterms:created>
  <dcterms:modified xsi:type="dcterms:W3CDTF">2023-04-10T02:17:39Z</dcterms:modified>
</cp:coreProperties>
</file>